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705A42-DC5D-4C3C-BE0D-7DBEB0EF62C9}" v="32" dt="2024-12-28T08:40:12.5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堀田聡美" userId="98afb6f4-1d04-4ca6-8496-d72178358548" providerId="ADAL" clId="{1C705A42-DC5D-4C3C-BE0D-7DBEB0EF62C9}"/>
    <pc:docChg chg="custSel addSld modSld addMainMaster delMainMaster">
      <pc:chgData name="堀田聡美" userId="98afb6f4-1d04-4ca6-8496-d72178358548" providerId="ADAL" clId="{1C705A42-DC5D-4C3C-BE0D-7DBEB0EF62C9}" dt="2024-12-28T08:40:30.932" v="1075" actId="1076"/>
      <pc:docMkLst>
        <pc:docMk/>
      </pc:docMkLst>
      <pc:sldChg chg="addSp delSp modSp new mod setBg modClrScheme addAnim chgLayout">
        <pc:chgData name="堀田聡美" userId="98afb6f4-1d04-4ca6-8496-d72178358548" providerId="ADAL" clId="{1C705A42-DC5D-4C3C-BE0D-7DBEB0EF62C9}" dt="2024-12-28T08:39:51.949" v="1023" actId="1076"/>
        <pc:sldMkLst>
          <pc:docMk/>
          <pc:sldMk cId="1280495530" sldId="256"/>
        </pc:sldMkLst>
        <pc:spChg chg="mod">
          <ac:chgData name="堀田聡美" userId="98afb6f4-1d04-4ca6-8496-d72178358548" providerId="ADAL" clId="{1C705A42-DC5D-4C3C-BE0D-7DBEB0EF62C9}" dt="2024-12-28T08:39:50.143" v="1022" actId="20577"/>
          <ac:spMkLst>
            <pc:docMk/>
            <pc:sldMk cId="1280495530" sldId="256"/>
            <ac:spMk id="2" creationId="{9EE83465-A0E1-67D5-F37B-027448D42E98}"/>
          </ac:spMkLst>
        </pc:spChg>
        <pc:spChg chg="mod">
          <ac:chgData name="堀田聡美" userId="98afb6f4-1d04-4ca6-8496-d72178358548" providerId="ADAL" clId="{1C705A42-DC5D-4C3C-BE0D-7DBEB0EF62C9}" dt="2024-12-28T08:39:42.121" v="998" actId="20577"/>
          <ac:spMkLst>
            <pc:docMk/>
            <pc:sldMk cId="1280495530" sldId="256"/>
            <ac:spMk id="3" creationId="{97E87DDB-30AB-5D03-9FDA-B885D0F8D64D}"/>
          </ac:spMkLst>
        </pc:spChg>
        <pc:spChg chg="add del">
          <ac:chgData name="堀田聡美" userId="98afb6f4-1d04-4ca6-8496-d72178358548" providerId="ADAL" clId="{1C705A42-DC5D-4C3C-BE0D-7DBEB0EF62C9}" dt="2024-12-28T08:35:29.462" v="539" actId="26606"/>
          <ac:spMkLst>
            <pc:docMk/>
            <pc:sldMk cId="1280495530" sldId="256"/>
            <ac:spMk id="9" creationId="{CA22F210-7186-4074-94C5-FAD2C2EB15B2}"/>
          </ac:spMkLst>
        </pc:spChg>
        <pc:spChg chg="add del">
          <ac:chgData name="堀田聡美" userId="98afb6f4-1d04-4ca6-8496-d72178358548" providerId="ADAL" clId="{1C705A42-DC5D-4C3C-BE0D-7DBEB0EF62C9}" dt="2024-12-28T08:35:29.462" v="539" actId="26606"/>
          <ac:spMkLst>
            <pc:docMk/>
            <pc:sldMk cId="1280495530" sldId="256"/>
            <ac:spMk id="11" creationId="{7ED93057-B056-4D1D-B0DA-F1619DAAF5A1}"/>
          </ac:spMkLst>
        </pc:spChg>
        <pc:spChg chg="add del">
          <ac:chgData name="堀田聡美" userId="98afb6f4-1d04-4ca6-8496-d72178358548" providerId="ADAL" clId="{1C705A42-DC5D-4C3C-BE0D-7DBEB0EF62C9}" dt="2024-12-28T08:35:29.462" v="539" actId="26606"/>
          <ac:spMkLst>
            <pc:docMk/>
            <pc:sldMk cId="1280495530" sldId="256"/>
            <ac:spMk id="13" creationId="{F5B41592-BC5E-4AE2-8CA7-91C73FD8F744}"/>
          </ac:spMkLst>
        </pc:spChg>
        <pc:spChg chg="add del">
          <ac:chgData name="堀田聡美" userId="98afb6f4-1d04-4ca6-8496-d72178358548" providerId="ADAL" clId="{1C705A42-DC5D-4C3C-BE0D-7DBEB0EF62C9}" dt="2024-12-28T08:35:29.462" v="539" actId="26606"/>
          <ac:spMkLst>
            <pc:docMk/>
            <pc:sldMk cId="1280495530" sldId="256"/>
            <ac:spMk id="15" creationId="{CB574A3D-9991-4D4A-91DF-0D0DE47DB31E}"/>
          </ac:spMkLst>
        </pc:spChg>
        <pc:spChg chg="add del">
          <ac:chgData name="堀田聡美" userId="98afb6f4-1d04-4ca6-8496-d72178358548" providerId="ADAL" clId="{1C705A42-DC5D-4C3C-BE0D-7DBEB0EF62C9}" dt="2024-12-28T08:35:29.462" v="539" actId="26606"/>
          <ac:spMkLst>
            <pc:docMk/>
            <pc:sldMk cId="1280495530" sldId="256"/>
            <ac:spMk id="17" creationId="{D5A56255-4961-41E1-887B-7319F23C909E}"/>
          </ac:spMkLst>
        </pc:spChg>
        <pc:spChg chg="add">
          <ac:chgData name="堀田聡美" userId="98afb6f4-1d04-4ca6-8496-d72178358548" providerId="ADAL" clId="{1C705A42-DC5D-4C3C-BE0D-7DBEB0EF62C9}" dt="2024-12-28T08:35:29.462" v="539" actId="26606"/>
          <ac:spMkLst>
            <pc:docMk/>
            <pc:sldMk cId="1280495530" sldId="256"/>
            <ac:spMk id="22" creationId="{CA22F210-7186-4074-94C5-FAD2C2EB15B2}"/>
          </ac:spMkLst>
        </pc:spChg>
        <pc:spChg chg="add">
          <ac:chgData name="堀田聡美" userId="98afb6f4-1d04-4ca6-8496-d72178358548" providerId="ADAL" clId="{1C705A42-DC5D-4C3C-BE0D-7DBEB0EF62C9}" dt="2024-12-28T08:35:29.462" v="539" actId="26606"/>
          <ac:spMkLst>
            <pc:docMk/>
            <pc:sldMk cId="1280495530" sldId="256"/>
            <ac:spMk id="24" creationId="{11C4FED8-D85F-4B52-875F-AB6873B50373}"/>
          </ac:spMkLst>
        </pc:spChg>
        <pc:picChg chg="add mod ord">
          <ac:chgData name="堀田聡美" userId="98afb6f4-1d04-4ca6-8496-d72178358548" providerId="ADAL" clId="{1C705A42-DC5D-4C3C-BE0D-7DBEB0EF62C9}" dt="2024-12-28T08:39:51.949" v="1023" actId="1076"/>
          <ac:picMkLst>
            <pc:docMk/>
            <pc:sldMk cId="1280495530" sldId="256"/>
            <ac:picMk id="4" creationId="{083A1686-A0E3-38C9-46C7-73E91DA968E5}"/>
          </ac:picMkLst>
        </pc:picChg>
      </pc:sldChg>
      <pc:sldChg chg="addSp delSp modSp new mod">
        <pc:chgData name="堀田聡美" userId="98afb6f4-1d04-4ca6-8496-d72178358548" providerId="ADAL" clId="{1C705A42-DC5D-4C3C-BE0D-7DBEB0EF62C9}" dt="2024-12-28T08:34:25.273" v="492" actId="1076"/>
        <pc:sldMkLst>
          <pc:docMk/>
          <pc:sldMk cId="1403626561" sldId="257"/>
        </pc:sldMkLst>
        <pc:spChg chg="mod">
          <ac:chgData name="堀田聡美" userId="98afb6f4-1d04-4ca6-8496-d72178358548" providerId="ADAL" clId="{1C705A42-DC5D-4C3C-BE0D-7DBEB0EF62C9}" dt="2024-12-28T08:32:37.105" v="476" actId="14100"/>
          <ac:spMkLst>
            <pc:docMk/>
            <pc:sldMk cId="1403626561" sldId="257"/>
            <ac:spMk id="2" creationId="{7A4BE11B-7A8D-88A9-9DA3-E5C8F2102A99}"/>
          </ac:spMkLst>
        </pc:spChg>
        <pc:spChg chg="del mod">
          <ac:chgData name="堀田聡美" userId="98afb6f4-1d04-4ca6-8496-d72178358548" providerId="ADAL" clId="{1C705A42-DC5D-4C3C-BE0D-7DBEB0EF62C9}" dt="2024-12-28T08:33:09.632" v="477" actId="931"/>
          <ac:spMkLst>
            <pc:docMk/>
            <pc:sldMk cId="1403626561" sldId="257"/>
            <ac:spMk id="3" creationId="{8279545C-F211-2864-A2F9-0B1C9E9536A5}"/>
          </ac:spMkLst>
        </pc:spChg>
        <pc:spChg chg="add mod">
          <ac:chgData name="堀田聡美" userId="98afb6f4-1d04-4ca6-8496-d72178358548" providerId="ADAL" clId="{1C705A42-DC5D-4C3C-BE0D-7DBEB0EF62C9}" dt="2024-12-28T08:34:10.296" v="490" actId="1076"/>
          <ac:spMkLst>
            <pc:docMk/>
            <pc:sldMk cId="1403626561" sldId="257"/>
            <ac:spMk id="4" creationId="{BF92C551-3EEF-F572-4560-5759DC85FD8F}"/>
          </ac:spMkLst>
        </pc:spChg>
        <pc:spChg chg="add mod">
          <ac:chgData name="堀田聡美" userId="98afb6f4-1d04-4ca6-8496-d72178358548" providerId="ADAL" clId="{1C705A42-DC5D-4C3C-BE0D-7DBEB0EF62C9}" dt="2024-12-28T08:33:38.052" v="480" actId="207"/>
          <ac:spMkLst>
            <pc:docMk/>
            <pc:sldMk cId="1403626561" sldId="257"/>
            <ac:spMk id="7" creationId="{8634A69F-2A01-A93B-721B-C295B809CD79}"/>
          </ac:spMkLst>
        </pc:spChg>
        <pc:picChg chg="add mod">
          <ac:chgData name="堀田聡美" userId="98afb6f4-1d04-4ca6-8496-d72178358548" providerId="ADAL" clId="{1C705A42-DC5D-4C3C-BE0D-7DBEB0EF62C9}" dt="2024-12-28T08:34:25.273" v="492" actId="1076"/>
          <ac:picMkLst>
            <pc:docMk/>
            <pc:sldMk cId="1403626561" sldId="257"/>
            <ac:picMk id="6" creationId="{E6666295-BA47-0B3A-02EA-645A2080A1A9}"/>
          </ac:picMkLst>
        </pc:picChg>
      </pc:sldChg>
      <pc:sldChg chg="addSp delSp modSp new mod setBg modClrScheme chgLayout">
        <pc:chgData name="堀田聡美" userId="98afb6f4-1d04-4ca6-8496-d72178358548" providerId="ADAL" clId="{1C705A42-DC5D-4C3C-BE0D-7DBEB0EF62C9}" dt="2024-12-28T08:32:27.536" v="475" actId="6549"/>
        <pc:sldMkLst>
          <pc:docMk/>
          <pc:sldMk cId="747919797" sldId="258"/>
        </pc:sldMkLst>
        <pc:spChg chg="del">
          <ac:chgData name="堀田聡美" userId="98afb6f4-1d04-4ca6-8496-d72178358548" providerId="ADAL" clId="{1C705A42-DC5D-4C3C-BE0D-7DBEB0EF62C9}" dt="2024-12-28T08:29:00.534" v="75" actId="700"/>
          <ac:spMkLst>
            <pc:docMk/>
            <pc:sldMk cId="747919797" sldId="258"/>
            <ac:spMk id="2" creationId="{BE7C3BBF-E8C5-544C-787A-76E7646232A2}"/>
          </ac:spMkLst>
        </pc:spChg>
        <pc:spChg chg="del">
          <ac:chgData name="堀田聡美" userId="98afb6f4-1d04-4ca6-8496-d72178358548" providerId="ADAL" clId="{1C705A42-DC5D-4C3C-BE0D-7DBEB0EF62C9}" dt="2024-12-28T08:29:00.534" v="75" actId="700"/>
          <ac:spMkLst>
            <pc:docMk/>
            <pc:sldMk cId="747919797" sldId="258"/>
            <ac:spMk id="3" creationId="{CF606AD0-49D1-718A-B90A-61BB27616F85}"/>
          </ac:spMkLst>
        </pc:spChg>
        <pc:spChg chg="add mod">
          <ac:chgData name="堀田聡美" userId="98afb6f4-1d04-4ca6-8496-d72178358548" providerId="ADAL" clId="{1C705A42-DC5D-4C3C-BE0D-7DBEB0EF62C9}" dt="2024-12-28T08:32:27.536" v="475" actId="6549"/>
          <ac:spMkLst>
            <pc:docMk/>
            <pc:sldMk cId="747919797" sldId="258"/>
            <ac:spMk id="4" creationId="{B7E122AE-58A1-F4FB-67C7-205314AA947E}"/>
          </ac:spMkLst>
        </pc:spChg>
        <pc:spChg chg="add">
          <ac:chgData name="堀田聡美" userId="98afb6f4-1d04-4ca6-8496-d72178358548" providerId="ADAL" clId="{1C705A42-DC5D-4C3C-BE0D-7DBEB0EF62C9}" dt="2024-12-28T08:32:01.194" v="467" actId="26606"/>
          <ac:spMkLst>
            <pc:docMk/>
            <pc:sldMk cId="747919797" sldId="258"/>
            <ac:spMk id="11" creationId="{0786F82F-1B47-46ED-8EAE-53EF71E59E9A}"/>
          </ac:spMkLst>
        </pc:spChg>
        <pc:spChg chg="add">
          <ac:chgData name="堀田聡美" userId="98afb6f4-1d04-4ca6-8496-d72178358548" providerId="ADAL" clId="{1C705A42-DC5D-4C3C-BE0D-7DBEB0EF62C9}" dt="2024-12-28T08:32:01.194" v="467" actId="26606"/>
          <ac:spMkLst>
            <pc:docMk/>
            <pc:sldMk cId="747919797" sldId="258"/>
            <ac:spMk id="13" creationId="{EF1BAF6F-6275-4646-9C59-331B29B9550F}"/>
          </ac:spMkLst>
        </pc:spChg>
        <pc:spChg chg="add">
          <ac:chgData name="堀田聡美" userId="98afb6f4-1d04-4ca6-8496-d72178358548" providerId="ADAL" clId="{1C705A42-DC5D-4C3C-BE0D-7DBEB0EF62C9}" dt="2024-12-28T08:32:01.194" v="467" actId="26606"/>
          <ac:spMkLst>
            <pc:docMk/>
            <pc:sldMk cId="747919797" sldId="258"/>
            <ac:spMk id="15" creationId="{DA4E7B50-D68C-43EB-930F-EA442A13A9B2}"/>
          </ac:spMkLst>
        </pc:spChg>
        <pc:spChg chg="add">
          <ac:chgData name="堀田聡美" userId="98afb6f4-1d04-4ca6-8496-d72178358548" providerId="ADAL" clId="{1C705A42-DC5D-4C3C-BE0D-7DBEB0EF62C9}" dt="2024-12-28T08:32:01.194" v="467" actId="26606"/>
          <ac:spMkLst>
            <pc:docMk/>
            <pc:sldMk cId="747919797" sldId="258"/>
            <ac:spMk id="17" creationId="{02822754-E01B-4742-88B9-BE0984BAFE58}"/>
          </ac:spMkLst>
        </pc:spChg>
        <pc:spChg chg="add">
          <ac:chgData name="堀田聡美" userId="98afb6f4-1d04-4ca6-8496-d72178358548" providerId="ADAL" clId="{1C705A42-DC5D-4C3C-BE0D-7DBEB0EF62C9}" dt="2024-12-28T08:32:01.194" v="467" actId="26606"/>
          <ac:spMkLst>
            <pc:docMk/>
            <pc:sldMk cId="747919797" sldId="258"/>
            <ac:spMk id="19" creationId="{387C5BBA-BBE2-4821-96CF-38FC49570F60}"/>
          </ac:spMkLst>
        </pc:spChg>
        <pc:spChg chg="add">
          <ac:chgData name="堀田聡美" userId="98afb6f4-1d04-4ca6-8496-d72178358548" providerId="ADAL" clId="{1C705A42-DC5D-4C3C-BE0D-7DBEB0EF62C9}" dt="2024-12-28T08:32:01.194" v="467" actId="26606"/>
          <ac:spMkLst>
            <pc:docMk/>
            <pc:sldMk cId="747919797" sldId="258"/>
            <ac:spMk id="21" creationId="{3611DA2B-4CF7-4A57-82AC-FA120DE44DB9}"/>
          </ac:spMkLst>
        </pc:spChg>
        <pc:spChg chg="add">
          <ac:chgData name="堀田聡美" userId="98afb6f4-1d04-4ca6-8496-d72178358548" providerId="ADAL" clId="{1C705A42-DC5D-4C3C-BE0D-7DBEB0EF62C9}" dt="2024-12-28T08:32:01.194" v="467" actId="26606"/>
          <ac:spMkLst>
            <pc:docMk/>
            <pc:sldMk cId="747919797" sldId="258"/>
            <ac:spMk id="23" creationId="{C1CF7BFC-0A02-4106-88A8-CCC0D944451E}"/>
          </ac:spMkLst>
        </pc:spChg>
        <pc:spChg chg="add">
          <ac:chgData name="堀田聡美" userId="98afb6f4-1d04-4ca6-8496-d72178358548" providerId="ADAL" clId="{1C705A42-DC5D-4C3C-BE0D-7DBEB0EF62C9}" dt="2024-12-28T08:32:01.194" v="467" actId="26606"/>
          <ac:spMkLst>
            <pc:docMk/>
            <pc:sldMk cId="747919797" sldId="258"/>
            <ac:spMk id="25" creationId="{73167A8C-FFEF-4D1B-8459-E2BB5C045FAE}"/>
          </ac:spMkLst>
        </pc:spChg>
        <pc:spChg chg="add">
          <ac:chgData name="堀田聡美" userId="98afb6f4-1d04-4ca6-8496-d72178358548" providerId="ADAL" clId="{1C705A42-DC5D-4C3C-BE0D-7DBEB0EF62C9}" dt="2024-12-28T08:32:01.194" v="467" actId="26606"/>
          <ac:spMkLst>
            <pc:docMk/>
            <pc:sldMk cId="747919797" sldId="258"/>
            <ac:spMk id="27" creationId="{1CA3DFBE-30A6-4BDE-9238-14F3652B4F99}"/>
          </ac:spMkLst>
        </pc:spChg>
        <pc:picChg chg="add mod">
          <ac:chgData name="堀田聡美" userId="98afb6f4-1d04-4ca6-8496-d72178358548" providerId="ADAL" clId="{1C705A42-DC5D-4C3C-BE0D-7DBEB0EF62C9}" dt="2024-12-28T08:32:01.194" v="467" actId="26606"/>
          <ac:picMkLst>
            <pc:docMk/>
            <pc:sldMk cId="747919797" sldId="258"/>
            <ac:picMk id="6" creationId="{B9864A33-3377-CBAF-AD45-1B67ECC2D47B}"/>
          </ac:picMkLst>
        </pc:picChg>
      </pc:sldChg>
      <pc:sldChg chg="addSp delSp modSp new mod modClrScheme chgLayout">
        <pc:chgData name="堀田聡美" userId="98afb6f4-1d04-4ca6-8496-d72178358548" providerId="ADAL" clId="{1C705A42-DC5D-4C3C-BE0D-7DBEB0EF62C9}" dt="2024-12-28T08:38:56.855" v="963" actId="20577"/>
        <pc:sldMkLst>
          <pc:docMk/>
          <pc:sldMk cId="2899737158" sldId="259"/>
        </pc:sldMkLst>
        <pc:spChg chg="add del mod ord">
          <ac:chgData name="堀田聡美" userId="98afb6f4-1d04-4ca6-8496-d72178358548" providerId="ADAL" clId="{1C705A42-DC5D-4C3C-BE0D-7DBEB0EF62C9}" dt="2024-12-28T08:36:04.456" v="545" actId="700"/>
          <ac:spMkLst>
            <pc:docMk/>
            <pc:sldMk cId="2899737158" sldId="259"/>
            <ac:spMk id="2" creationId="{E4497AC0-ADA7-A388-68E7-5DE7838C307B}"/>
          </ac:spMkLst>
        </pc:spChg>
        <pc:spChg chg="add del mod ord">
          <ac:chgData name="堀田聡美" userId="98afb6f4-1d04-4ca6-8496-d72178358548" providerId="ADAL" clId="{1C705A42-DC5D-4C3C-BE0D-7DBEB0EF62C9}" dt="2024-12-28T08:36:04.456" v="545" actId="700"/>
          <ac:spMkLst>
            <pc:docMk/>
            <pc:sldMk cId="2899737158" sldId="259"/>
            <ac:spMk id="3" creationId="{9787A8A7-A80A-F39D-A7C0-50BEDDE16137}"/>
          </ac:spMkLst>
        </pc:spChg>
        <pc:spChg chg="add mod ord">
          <ac:chgData name="堀田聡美" userId="98afb6f4-1d04-4ca6-8496-d72178358548" providerId="ADAL" clId="{1C705A42-DC5D-4C3C-BE0D-7DBEB0EF62C9}" dt="2024-12-28T08:38:41.761" v="939" actId="692"/>
          <ac:spMkLst>
            <pc:docMk/>
            <pc:sldMk cId="2899737158" sldId="259"/>
            <ac:spMk id="4" creationId="{1DB0826E-B0C2-BDFA-74B9-7DEDEF66EA70}"/>
          </ac:spMkLst>
        </pc:spChg>
        <pc:spChg chg="add mod ord">
          <ac:chgData name="堀田聡美" userId="98afb6f4-1d04-4ca6-8496-d72178358548" providerId="ADAL" clId="{1C705A42-DC5D-4C3C-BE0D-7DBEB0EF62C9}" dt="2024-12-28T08:38:56.855" v="963" actId="20577"/>
          <ac:spMkLst>
            <pc:docMk/>
            <pc:sldMk cId="2899737158" sldId="259"/>
            <ac:spMk id="5" creationId="{44E824F3-1ECC-C9B0-3EF9-9D08753791F6}"/>
          </ac:spMkLst>
        </pc:spChg>
        <pc:spChg chg="add mod ord">
          <ac:chgData name="堀田聡美" userId="98afb6f4-1d04-4ca6-8496-d72178358548" providerId="ADAL" clId="{1C705A42-DC5D-4C3C-BE0D-7DBEB0EF62C9}" dt="2024-12-28T08:38:38.919" v="938" actId="692"/>
          <ac:spMkLst>
            <pc:docMk/>
            <pc:sldMk cId="2899737158" sldId="259"/>
            <ac:spMk id="6" creationId="{44D657FC-5515-17D1-A1AE-16846D0AE8B1}"/>
          </ac:spMkLst>
        </pc:spChg>
      </pc:sldChg>
      <pc:sldChg chg="addSp delSp modSp new mod modClrScheme chgLayout">
        <pc:chgData name="堀田聡美" userId="98afb6f4-1d04-4ca6-8496-d72178358548" providerId="ADAL" clId="{1C705A42-DC5D-4C3C-BE0D-7DBEB0EF62C9}" dt="2024-12-28T08:40:30.932" v="1075" actId="1076"/>
        <pc:sldMkLst>
          <pc:docMk/>
          <pc:sldMk cId="1894895215" sldId="260"/>
        </pc:sldMkLst>
        <pc:spChg chg="del">
          <ac:chgData name="堀田聡美" userId="98afb6f4-1d04-4ca6-8496-d72178358548" providerId="ADAL" clId="{1C705A42-DC5D-4C3C-BE0D-7DBEB0EF62C9}" dt="2024-12-28T08:39:31.052" v="965" actId="700"/>
          <ac:spMkLst>
            <pc:docMk/>
            <pc:sldMk cId="1894895215" sldId="260"/>
            <ac:spMk id="2" creationId="{3239D154-461D-BBA8-AC0C-D2B2C8D7F057}"/>
          </ac:spMkLst>
        </pc:spChg>
        <pc:spChg chg="del">
          <ac:chgData name="堀田聡美" userId="98afb6f4-1d04-4ca6-8496-d72178358548" providerId="ADAL" clId="{1C705A42-DC5D-4C3C-BE0D-7DBEB0EF62C9}" dt="2024-12-28T08:39:31.052" v="965" actId="700"/>
          <ac:spMkLst>
            <pc:docMk/>
            <pc:sldMk cId="1894895215" sldId="260"/>
            <ac:spMk id="3" creationId="{7385B96E-BBBA-349A-D2E2-1858724AC8E2}"/>
          </ac:spMkLst>
        </pc:spChg>
        <pc:spChg chg="del">
          <ac:chgData name="堀田聡美" userId="98afb6f4-1d04-4ca6-8496-d72178358548" providerId="ADAL" clId="{1C705A42-DC5D-4C3C-BE0D-7DBEB0EF62C9}" dt="2024-12-28T08:39:31.052" v="965" actId="700"/>
          <ac:spMkLst>
            <pc:docMk/>
            <pc:sldMk cId="1894895215" sldId="260"/>
            <ac:spMk id="4" creationId="{6A18DF5F-981F-5C51-2994-D6186FFD00B2}"/>
          </ac:spMkLst>
        </pc:spChg>
        <pc:spChg chg="add del">
          <ac:chgData name="堀田聡美" userId="98afb6f4-1d04-4ca6-8496-d72178358548" providerId="ADAL" clId="{1C705A42-DC5D-4C3C-BE0D-7DBEB0EF62C9}" dt="2024-12-28T08:40:07.100" v="1025" actId="478"/>
          <ac:spMkLst>
            <pc:docMk/>
            <pc:sldMk cId="1894895215" sldId="260"/>
            <ac:spMk id="5" creationId="{406BA7B7-DBC3-EF2C-DCF2-859D65DC91CA}"/>
          </ac:spMkLst>
        </pc:spChg>
        <pc:spChg chg="add mod">
          <ac:chgData name="堀田聡美" userId="98afb6f4-1d04-4ca6-8496-d72178358548" providerId="ADAL" clId="{1C705A42-DC5D-4C3C-BE0D-7DBEB0EF62C9}" dt="2024-12-28T08:40:30.932" v="1075" actId="1076"/>
          <ac:spMkLst>
            <pc:docMk/>
            <pc:sldMk cId="1894895215" sldId="260"/>
            <ac:spMk id="6" creationId="{3A8107A6-537E-CFB1-8D4E-56041DCD20A8}"/>
          </ac:spMkLst>
        </pc:spChg>
      </pc:sldChg>
      <pc:sldMasterChg chg="del delSldLayout">
        <pc:chgData name="堀田聡美" userId="98afb6f4-1d04-4ca6-8496-d72178358548" providerId="ADAL" clId="{1C705A42-DC5D-4C3C-BE0D-7DBEB0EF62C9}" dt="2024-12-28T08:25:51.792" v="1" actId="26606"/>
        <pc:sldMasterMkLst>
          <pc:docMk/>
          <pc:sldMasterMk cId="349365841" sldId="2147483648"/>
        </pc:sldMasterMkLst>
        <pc:sldLayoutChg chg="del">
          <pc:chgData name="堀田聡美" userId="98afb6f4-1d04-4ca6-8496-d72178358548" providerId="ADAL" clId="{1C705A42-DC5D-4C3C-BE0D-7DBEB0EF62C9}" dt="2024-12-28T08:25:51.792" v="1" actId="26606"/>
          <pc:sldLayoutMkLst>
            <pc:docMk/>
            <pc:sldMasterMk cId="349365841" sldId="2147483648"/>
            <pc:sldLayoutMk cId="2106782431" sldId="2147483649"/>
          </pc:sldLayoutMkLst>
        </pc:sldLayoutChg>
        <pc:sldLayoutChg chg="del">
          <pc:chgData name="堀田聡美" userId="98afb6f4-1d04-4ca6-8496-d72178358548" providerId="ADAL" clId="{1C705A42-DC5D-4C3C-BE0D-7DBEB0EF62C9}" dt="2024-12-28T08:25:51.792" v="1" actId="26606"/>
          <pc:sldLayoutMkLst>
            <pc:docMk/>
            <pc:sldMasterMk cId="349365841" sldId="2147483648"/>
            <pc:sldLayoutMk cId="3057360798" sldId="2147483650"/>
          </pc:sldLayoutMkLst>
        </pc:sldLayoutChg>
        <pc:sldLayoutChg chg="del">
          <pc:chgData name="堀田聡美" userId="98afb6f4-1d04-4ca6-8496-d72178358548" providerId="ADAL" clId="{1C705A42-DC5D-4C3C-BE0D-7DBEB0EF62C9}" dt="2024-12-28T08:25:51.792" v="1" actId="26606"/>
          <pc:sldLayoutMkLst>
            <pc:docMk/>
            <pc:sldMasterMk cId="349365841" sldId="2147483648"/>
            <pc:sldLayoutMk cId="1199175335" sldId="2147483651"/>
          </pc:sldLayoutMkLst>
        </pc:sldLayoutChg>
        <pc:sldLayoutChg chg="del">
          <pc:chgData name="堀田聡美" userId="98afb6f4-1d04-4ca6-8496-d72178358548" providerId="ADAL" clId="{1C705A42-DC5D-4C3C-BE0D-7DBEB0EF62C9}" dt="2024-12-28T08:25:51.792" v="1" actId="26606"/>
          <pc:sldLayoutMkLst>
            <pc:docMk/>
            <pc:sldMasterMk cId="349365841" sldId="2147483648"/>
            <pc:sldLayoutMk cId="960121260" sldId="2147483652"/>
          </pc:sldLayoutMkLst>
        </pc:sldLayoutChg>
        <pc:sldLayoutChg chg="del">
          <pc:chgData name="堀田聡美" userId="98afb6f4-1d04-4ca6-8496-d72178358548" providerId="ADAL" clId="{1C705A42-DC5D-4C3C-BE0D-7DBEB0EF62C9}" dt="2024-12-28T08:25:51.792" v="1" actId="26606"/>
          <pc:sldLayoutMkLst>
            <pc:docMk/>
            <pc:sldMasterMk cId="349365841" sldId="2147483648"/>
            <pc:sldLayoutMk cId="1607139605" sldId="2147483653"/>
          </pc:sldLayoutMkLst>
        </pc:sldLayoutChg>
        <pc:sldLayoutChg chg="del">
          <pc:chgData name="堀田聡美" userId="98afb6f4-1d04-4ca6-8496-d72178358548" providerId="ADAL" clId="{1C705A42-DC5D-4C3C-BE0D-7DBEB0EF62C9}" dt="2024-12-28T08:25:51.792" v="1" actId="26606"/>
          <pc:sldLayoutMkLst>
            <pc:docMk/>
            <pc:sldMasterMk cId="349365841" sldId="2147483648"/>
            <pc:sldLayoutMk cId="1700186382" sldId="2147483654"/>
          </pc:sldLayoutMkLst>
        </pc:sldLayoutChg>
        <pc:sldLayoutChg chg="del">
          <pc:chgData name="堀田聡美" userId="98afb6f4-1d04-4ca6-8496-d72178358548" providerId="ADAL" clId="{1C705A42-DC5D-4C3C-BE0D-7DBEB0EF62C9}" dt="2024-12-28T08:25:51.792" v="1" actId="26606"/>
          <pc:sldLayoutMkLst>
            <pc:docMk/>
            <pc:sldMasterMk cId="349365841" sldId="2147483648"/>
            <pc:sldLayoutMk cId="4065972154" sldId="2147483655"/>
          </pc:sldLayoutMkLst>
        </pc:sldLayoutChg>
        <pc:sldLayoutChg chg="del">
          <pc:chgData name="堀田聡美" userId="98afb6f4-1d04-4ca6-8496-d72178358548" providerId="ADAL" clId="{1C705A42-DC5D-4C3C-BE0D-7DBEB0EF62C9}" dt="2024-12-28T08:25:51.792" v="1" actId="26606"/>
          <pc:sldLayoutMkLst>
            <pc:docMk/>
            <pc:sldMasterMk cId="349365841" sldId="2147483648"/>
            <pc:sldLayoutMk cId="3711130686" sldId="2147483656"/>
          </pc:sldLayoutMkLst>
        </pc:sldLayoutChg>
        <pc:sldLayoutChg chg="del">
          <pc:chgData name="堀田聡美" userId="98afb6f4-1d04-4ca6-8496-d72178358548" providerId="ADAL" clId="{1C705A42-DC5D-4C3C-BE0D-7DBEB0EF62C9}" dt="2024-12-28T08:25:51.792" v="1" actId="26606"/>
          <pc:sldLayoutMkLst>
            <pc:docMk/>
            <pc:sldMasterMk cId="349365841" sldId="2147483648"/>
            <pc:sldLayoutMk cId="493233587" sldId="2147483657"/>
          </pc:sldLayoutMkLst>
        </pc:sldLayoutChg>
        <pc:sldLayoutChg chg="del">
          <pc:chgData name="堀田聡美" userId="98afb6f4-1d04-4ca6-8496-d72178358548" providerId="ADAL" clId="{1C705A42-DC5D-4C3C-BE0D-7DBEB0EF62C9}" dt="2024-12-28T08:25:51.792" v="1" actId="26606"/>
          <pc:sldLayoutMkLst>
            <pc:docMk/>
            <pc:sldMasterMk cId="349365841" sldId="2147483648"/>
            <pc:sldLayoutMk cId="1259837145" sldId="2147483658"/>
          </pc:sldLayoutMkLst>
        </pc:sldLayoutChg>
        <pc:sldLayoutChg chg="del">
          <pc:chgData name="堀田聡美" userId="98afb6f4-1d04-4ca6-8496-d72178358548" providerId="ADAL" clId="{1C705A42-DC5D-4C3C-BE0D-7DBEB0EF62C9}" dt="2024-12-28T08:25:51.792" v="1" actId="26606"/>
          <pc:sldLayoutMkLst>
            <pc:docMk/>
            <pc:sldMasterMk cId="349365841" sldId="2147483648"/>
            <pc:sldLayoutMk cId="2240260649" sldId="2147483659"/>
          </pc:sldLayoutMkLst>
        </pc:sldLayoutChg>
      </pc:sldMasterChg>
      <pc:sldMasterChg chg="add addSldLayout">
        <pc:chgData name="堀田聡美" userId="98afb6f4-1d04-4ca6-8496-d72178358548" providerId="ADAL" clId="{1C705A42-DC5D-4C3C-BE0D-7DBEB0EF62C9}" dt="2024-12-28T08:25:51.792" v="1" actId="26606"/>
        <pc:sldMasterMkLst>
          <pc:docMk/>
          <pc:sldMasterMk cId="3516908966" sldId="2147483709"/>
        </pc:sldMasterMkLst>
        <pc:sldLayoutChg chg="add">
          <pc:chgData name="堀田聡美" userId="98afb6f4-1d04-4ca6-8496-d72178358548" providerId="ADAL" clId="{1C705A42-DC5D-4C3C-BE0D-7DBEB0EF62C9}" dt="2024-12-28T08:25:51.792" v="1" actId="26606"/>
          <pc:sldLayoutMkLst>
            <pc:docMk/>
            <pc:sldMasterMk cId="3516908966" sldId="2147483709"/>
            <pc:sldLayoutMk cId="1857864536" sldId="2147483698"/>
          </pc:sldLayoutMkLst>
        </pc:sldLayoutChg>
        <pc:sldLayoutChg chg="add">
          <pc:chgData name="堀田聡美" userId="98afb6f4-1d04-4ca6-8496-d72178358548" providerId="ADAL" clId="{1C705A42-DC5D-4C3C-BE0D-7DBEB0EF62C9}" dt="2024-12-28T08:25:51.792" v="1" actId="26606"/>
          <pc:sldLayoutMkLst>
            <pc:docMk/>
            <pc:sldMasterMk cId="3516908966" sldId="2147483709"/>
            <pc:sldLayoutMk cId="1556251069" sldId="2147483699"/>
          </pc:sldLayoutMkLst>
        </pc:sldLayoutChg>
        <pc:sldLayoutChg chg="add">
          <pc:chgData name="堀田聡美" userId="98afb6f4-1d04-4ca6-8496-d72178358548" providerId="ADAL" clId="{1C705A42-DC5D-4C3C-BE0D-7DBEB0EF62C9}" dt="2024-12-28T08:25:51.792" v="1" actId="26606"/>
          <pc:sldLayoutMkLst>
            <pc:docMk/>
            <pc:sldMasterMk cId="3516908966" sldId="2147483709"/>
            <pc:sldLayoutMk cId="1427619265" sldId="2147483700"/>
          </pc:sldLayoutMkLst>
        </pc:sldLayoutChg>
        <pc:sldLayoutChg chg="add">
          <pc:chgData name="堀田聡美" userId="98afb6f4-1d04-4ca6-8496-d72178358548" providerId="ADAL" clId="{1C705A42-DC5D-4C3C-BE0D-7DBEB0EF62C9}" dt="2024-12-28T08:25:51.792" v="1" actId="26606"/>
          <pc:sldLayoutMkLst>
            <pc:docMk/>
            <pc:sldMasterMk cId="3516908966" sldId="2147483709"/>
            <pc:sldLayoutMk cId="2514069183" sldId="2147483701"/>
          </pc:sldLayoutMkLst>
        </pc:sldLayoutChg>
        <pc:sldLayoutChg chg="add">
          <pc:chgData name="堀田聡美" userId="98afb6f4-1d04-4ca6-8496-d72178358548" providerId="ADAL" clId="{1C705A42-DC5D-4C3C-BE0D-7DBEB0EF62C9}" dt="2024-12-28T08:25:51.792" v="1" actId="26606"/>
          <pc:sldLayoutMkLst>
            <pc:docMk/>
            <pc:sldMasterMk cId="3516908966" sldId="2147483709"/>
            <pc:sldLayoutMk cId="2739423328" sldId="2147483702"/>
          </pc:sldLayoutMkLst>
        </pc:sldLayoutChg>
        <pc:sldLayoutChg chg="add">
          <pc:chgData name="堀田聡美" userId="98afb6f4-1d04-4ca6-8496-d72178358548" providerId="ADAL" clId="{1C705A42-DC5D-4C3C-BE0D-7DBEB0EF62C9}" dt="2024-12-28T08:25:51.792" v="1" actId="26606"/>
          <pc:sldLayoutMkLst>
            <pc:docMk/>
            <pc:sldMasterMk cId="3516908966" sldId="2147483709"/>
            <pc:sldLayoutMk cId="3418546691" sldId="2147483703"/>
          </pc:sldLayoutMkLst>
        </pc:sldLayoutChg>
        <pc:sldLayoutChg chg="add">
          <pc:chgData name="堀田聡美" userId="98afb6f4-1d04-4ca6-8496-d72178358548" providerId="ADAL" clId="{1C705A42-DC5D-4C3C-BE0D-7DBEB0EF62C9}" dt="2024-12-28T08:25:51.792" v="1" actId="26606"/>
          <pc:sldLayoutMkLst>
            <pc:docMk/>
            <pc:sldMasterMk cId="3516908966" sldId="2147483709"/>
            <pc:sldLayoutMk cId="1963519842" sldId="2147483704"/>
          </pc:sldLayoutMkLst>
        </pc:sldLayoutChg>
        <pc:sldLayoutChg chg="add">
          <pc:chgData name="堀田聡美" userId="98afb6f4-1d04-4ca6-8496-d72178358548" providerId="ADAL" clId="{1C705A42-DC5D-4C3C-BE0D-7DBEB0EF62C9}" dt="2024-12-28T08:25:51.792" v="1" actId="26606"/>
          <pc:sldLayoutMkLst>
            <pc:docMk/>
            <pc:sldMasterMk cId="3516908966" sldId="2147483709"/>
            <pc:sldLayoutMk cId="3322213779" sldId="2147483705"/>
          </pc:sldLayoutMkLst>
        </pc:sldLayoutChg>
        <pc:sldLayoutChg chg="add">
          <pc:chgData name="堀田聡美" userId="98afb6f4-1d04-4ca6-8496-d72178358548" providerId="ADAL" clId="{1C705A42-DC5D-4C3C-BE0D-7DBEB0EF62C9}" dt="2024-12-28T08:25:51.792" v="1" actId="26606"/>
          <pc:sldLayoutMkLst>
            <pc:docMk/>
            <pc:sldMasterMk cId="3516908966" sldId="2147483709"/>
            <pc:sldLayoutMk cId="3935461032" sldId="2147483706"/>
          </pc:sldLayoutMkLst>
        </pc:sldLayoutChg>
        <pc:sldLayoutChg chg="add">
          <pc:chgData name="堀田聡美" userId="98afb6f4-1d04-4ca6-8496-d72178358548" providerId="ADAL" clId="{1C705A42-DC5D-4C3C-BE0D-7DBEB0EF62C9}" dt="2024-12-28T08:25:51.792" v="1" actId="26606"/>
          <pc:sldLayoutMkLst>
            <pc:docMk/>
            <pc:sldMasterMk cId="3516908966" sldId="2147483709"/>
            <pc:sldLayoutMk cId="894600746" sldId="2147483707"/>
          </pc:sldLayoutMkLst>
        </pc:sldLayoutChg>
        <pc:sldLayoutChg chg="add">
          <pc:chgData name="堀田聡美" userId="98afb6f4-1d04-4ca6-8496-d72178358548" providerId="ADAL" clId="{1C705A42-DC5D-4C3C-BE0D-7DBEB0EF62C9}" dt="2024-12-28T08:25:51.792" v="1" actId="26606"/>
          <pc:sldLayoutMkLst>
            <pc:docMk/>
            <pc:sldMasterMk cId="3516908966" sldId="2147483709"/>
            <pc:sldLayoutMk cId="373075026" sldId="214748370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14000"/>
              </a:lnSpc>
              <a:defRPr sz="6000" b="0" cap="none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12/28/2024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461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546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21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60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12/28/2024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12/28/2024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6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12/28/2024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5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12/28/2024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51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12/28/2024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1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12/28/2024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06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12/28/2024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42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lIns="109728" tIns="109728" rIns="109728" bIns="9144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0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698" r:id="rId4"/>
    <p:sldLayoutId id="2147483699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hf sldNum="0" hdr="0" ftr="0" dt="0"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400" b="0" kern="1200" spc="13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930"/>
        </a:spcBef>
        <a:buFont typeface="Corbel" panose="020B0503020204020204" pitchFamily="34" charset="0"/>
        <a:buNone/>
        <a:defRPr sz="185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10000"/>
        </a:lnSpc>
        <a:spcBef>
          <a:spcPts val="930"/>
        </a:spcBef>
        <a:buFont typeface="Corbel" panose="020B0503020204020204" pitchFamily="34" charset="0"/>
        <a:buNone/>
        <a:defRPr sz="17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10000"/>
        </a:lnSpc>
        <a:spcBef>
          <a:spcPts val="930"/>
        </a:spcBef>
        <a:buFont typeface="Corbel" panose="020B0503020204020204" pitchFamily="34" charset="0"/>
        <a:buChar char="–"/>
        <a:defRPr sz="1400" i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1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10000"/>
        </a:lnSpc>
        <a:spcBef>
          <a:spcPts val="930"/>
        </a:spcBef>
        <a:buFont typeface="Corbel" panose="020B0503020204020204" pitchFamily="34" charset="0"/>
        <a:buChar char="–"/>
        <a:defRPr sz="1400" i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A22F210-7186-4074-94C5-FAD2C2EB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木製のテーブルの上にある鉛筆ホルダー内の色鉛筆">
            <a:extLst>
              <a:ext uri="{FF2B5EF4-FFF2-40B4-BE49-F238E27FC236}">
                <a16:creationId xmlns:a16="http://schemas.microsoft.com/office/drawing/2014/main" id="{083A1686-A0E3-38C9-46C7-73E91DA968E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5730"/>
          <a:stretch/>
        </p:blipFill>
        <p:spPr>
          <a:xfrm>
            <a:off x="0" y="0"/>
            <a:ext cx="12191980" cy="6858002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11C4FED8-D85F-4B52-875F-AB6873B50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68639" cy="6858000"/>
          </a:xfrm>
          <a:prstGeom prst="rect">
            <a:avLst/>
          </a:prstGeom>
          <a:gradFill>
            <a:gsLst>
              <a:gs pos="58000">
                <a:schemeClr val="tx1">
                  <a:alpha val="55000"/>
                </a:schemeClr>
              </a:gs>
              <a:gs pos="33000">
                <a:schemeClr val="tx1">
                  <a:alpha val="40000"/>
                </a:schemeClr>
              </a:gs>
              <a:gs pos="300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EE83465-A0E1-67D5-F37B-027448D42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5663" y="863600"/>
            <a:ext cx="6007100" cy="3366494"/>
          </a:xfrm>
        </p:spPr>
        <p:txBody>
          <a:bodyPr anchor="b">
            <a:norm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××</a:t>
            </a:r>
            <a:r>
              <a:rPr kumimoji="1" lang="ja-JP" altLang="en-US" dirty="0">
                <a:solidFill>
                  <a:schemeClr val="bg1"/>
                </a:solidFill>
              </a:rPr>
              <a:t>社様</a:t>
            </a:r>
            <a:br>
              <a:rPr kumimoji="1" lang="ja-JP" altLang="en-US" dirty="0">
                <a:solidFill>
                  <a:schemeClr val="bg1"/>
                </a:solidFill>
              </a:rPr>
            </a:br>
            <a:r>
              <a:rPr kumimoji="1" lang="ja-JP" altLang="en-US" dirty="0">
                <a:solidFill>
                  <a:schemeClr val="bg1"/>
                </a:solidFill>
              </a:rPr>
              <a:t>ホームページ</a:t>
            </a:r>
            <a:br>
              <a:rPr kumimoji="1" lang="en-US" altLang="ja-JP" dirty="0">
                <a:solidFill>
                  <a:schemeClr val="bg1"/>
                </a:solidFill>
              </a:rPr>
            </a:br>
            <a:r>
              <a:rPr kumimoji="1" lang="ja-JP" altLang="en-US" dirty="0">
                <a:solidFill>
                  <a:schemeClr val="bg1"/>
                </a:solidFill>
              </a:rPr>
              <a:t>改修に当たって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7E87DDB-30AB-5D03-9FDA-B885D0F8D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9536" y="4290191"/>
            <a:ext cx="6074001" cy="1345689"/>
          </a:xfrm>
        </p:spPr>
        <p:txBody>
          <a:bodyPr anchor="t">
            <a:norm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※</a:t>
            </a:r>
            <a:r>
              <a:rPr kumimoji="1" lang="ja-JP" altLang="en-US" dirty="0">
                <a:solidFill>
                  <a:schemeClr val="bg1"/>
                </a:solidFill>
              </a:rPr>
              <a:t>会社名・日付など</a:t>
            </a:r>
          </a:p>
        </p:txBody>
      </p:sp>
    </p:spTree>
    <p:extLst>
      <p:ext uri="{BB962C8B-B14F-4D97-AF65-F5344CB8AC3E}">
        <p14:creationId xmlns:p14="http://schemas.microsoft.com/office/powerpoint/2010/main" val="128049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4BE11B-7A8D-88A9-9DA3-E5C8F2102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3164923"/>
          </a:xfrm>
        </p:spPr>
        <p:txBody>
          <a:bodyPr/>
          <a:lstStyle/>
          <a:p>
            <a:pPr algn="ctr"/>
            <a:r>
              <a:rPr kumimoji="1" lang="ja-JP" altLang="en-US" dirty="0"/>
              <a:t>あなたの</a:t>
            </a:r>
            <a:br>
              <a:rPr kumimoji="1" lang="ja-JP" altLang="en-US" dirty="0"/>
            </a:br>
            <a:r>
              <a:rPr kumimoji="1" lang="ja-JP" altLang="en-US" dirty="0"/>
              <a:t>気持ち</a:t>
            </a:r>
          </a:p>
        </p:txBody>
      </p:sp>
      <p:pic>
        <p:nvPicPr>
          <p:cNvPr id="6" name="コンテンツ プレースホルダー 5" descr="バッジ: ハート 枠線">
            <a:extLst>
              <a:ext uri="{FF2B5EF4-FFF2-40B4-BE49-F238E27FC236}">
                <a16:creationId xmlns:a16="http://schemas.microsoft.com/office/drawing/2014/main" id="{E6666295-BA47-0B3A-02EA-645A2080A1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92824" y="4260258"/>
            <a:ext cx="1793721" cy="1793721"/>
          </a:xfrm>
          <a:ln cap="rnd">
            <a:solidFill>
              <a:schemeClr val="tx1"/>
            </a:solidFill>
          </a:ln>
        </p:spPr>
      </p:pic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BF92C551-3EEF-F572-4560-5759DC85FD8F}"/>
              </a:ext>
            </a:extLst>
          </p:cNvPr>
          <p:cNvSpPr txBox="1">
            <a:spLocks/>
          </p:cNvSpPr>
          <p:nvPr/>
        </p:nvSpPr>
        <p:spPr>
          <a:xfrm>
            <a:off x="5083276" y="337872"/>
            <a:ext cx="6813755" cy="2052781"/>
          </a:xfrm>
          <a:prstGeom prst="rect">
            <a:avLst/>
          </a:prstGeom>
        </p:spPr>
        <p:txBody>
          <a:bodyPr lIns="109728" tIns="109728" rIns="109728" bIns="91440" anchor="ctr"/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5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7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1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1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1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400" dirty="0"/>
              <a:t>ホームページ運用にあたっての、あなたの気持ちを教えてください。</a:t>
            </a:r>
            <a:endParaRPr kumimoji="1" lang="en-US" altLang="ja-JP" sz="1400" dirty="0"/>
          </a:p>
          <a:p>
            <a:r>
              <a:rPr kumimoji="1" lang="ja-JP" altLang="en-US" sz="1400" dirty="0"/>
              <a:t>まずは、以下の</a:t>
            </a:r>
            <a:r>
              <a:rPr kumimoji="1" lang="en-US" altLang="ja-JP" sz="1400" dirty="0"/>
              <a:t>3</a:t>
            </a:r>
            <a:r>
              <a:rPr kumimoji="1" lang="ja-JP" altLang="en-US" sz="1400" dirty="0"/>
              <a:t>点をベースに、それ以外の思いもご自由にお書きください。</a:t>
            </a:r>
            <a:endParaRPr kumimoji="1" lang="en-US" altLang="ja-JP" sz="1400" dirty="0"/>
          </a:p>
          <a:p>
            <a:endParaRPr kumimoji="1" lang="ja-JP" altLang="en-US" sz="1100" dirty="0"/>
          </a:p>
          <a:p>
            <a:r>
              <a:rPr kumimoji="1" lang="ja-JP" altLang="en-US" sz="1100" b="1" dirty="0"/>
              <a:t>①　目的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このホームページを使って、どんなメリットがあるといいと思うか</a:t>
            </a:r>
          </a:p>
          <a:p>
            <a:r>
              <a:rPr kumimoji="1" lang="ja-JP" altLang="en-US" sz="1100" b="1" dirty="0"/>
              <a:t>②　対象</a:t>
            </a:r>
            <a:r>
              <a:rPr kumimoji="1" lang="en-US" altLang="ja-JP" sz="1100" dirty="0"/>
              <a:t>: </a:t>
            </a:r>
            <a:r>
              <a:rPr kumimoji="1" lang="ja-JP" altLang="en-US" sz="1100" dirty="0"/>
              <a:t>誰にみてほしいか</a:t>
            </a:r>
          </a:p>
          <a:p>
            <a:r>
              <a:rPr kumimoji="1" lang="ja-JP" altLang="en-US" sz="1100" b="1" dirty="0"/>
              <a:t>③　どうおもってほしいか</a:t>
            </a:r>
            <a:r>
              <a:rPr lang="ja-JP" altLang="en-US" sz="1100" dirty="0"/>
              <a:t>：</a:t>
            </a:r>
            <a:r>
              <a:rPr kumimoji="1" lang="en-US" altLang="ja-JP" sz="1100" dirty="0"/>
              <a:t> </a:t>
            </a:r>
            <a:r>
              <a:rPr kumimoji="1" lang="ja-JP" altLang="en-US" sz="1100" dirty="0"/>
              <a:t>楽しそうとか、ここに行ってみたいとか</a:t>
            </a:r>
            <a:endParaRPr kumimoji="1" lang="en-US" altLang="ja-JP" sz="11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34A69F-2A01-A93B-721B-C295B809CD79}"/>
              </a:ext>
            </a:extLst>
          </p:cNvPr>
          <p:cNvSpPr/>
          <p:nvPr/>
        </p:nvSpPr>
        <p:spPr>
          <a:xfrm>
            <a:off x="5083277" y="2493817"/>
            <a:ext cx="6813755" cy="401513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626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786F82F-1B47-46ED-8EAE-53EF71E59E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1BAF6F-6275-4646-9C59-331B29B95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A4E7B50-D68C-43EB-930F-EA442A13A9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2822754-E01B-4742-88B9-BE0984BAF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5813" y="0"/>
            <a:ext cx="4016188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87C5BBA-BBE2-4821-96CF-38FC49570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11DA2B-4CF7-4A57-82AC-FA120DE44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1095508"/>
            <a:ext cx="12187426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B7E122AE-58A1-F4FB-67C7-205314AA947E}"/>
              </a:ext>
            </a:extLst>
          </p:cNvPr>
          <p:cNvSpPr txBox="1">
            <a:spLocks/>
          </p:cNvSpPr>
          <p:nvPr/>
        </p:nvSpPr>
        <p:spPr>
          <a:xfrm>
            <a:off x="496816" y="1366685"/>
            <a:ext cx="7309998" cy="4459816"/>
          </a:xfrm>
          <a:prstGeom prst="rect">
            <a:avLst/>
          </a:prstGeom>
        </p:spPr>
        <p:txBody>
          <a:bodyPr vert="horz" lIns="109728" tIns="109728" rIns="109728" bIns="9144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50" b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7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1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1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1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ja-JP" altLang="en-US" sz="1800" dirty="0"/>
              <a:t>ホームページは、あなたのプレゼンツールです。</a:t>
            </a:r>
          </a:p>
          <a:p>
            <a:pPr>
              <a:lnSpc>
                <a:spcPct val="130000"/>
              </a:lnSpc>
            </a:pPr>
            <a:endParaRPr lang="en-US" altLang="ja-JP" sz="1800" dirty="0"/>
          </a:p>
          <a:p>
            <a:pPr>
              <a:lnSpc>
                <a:spcPct val="130000"/>
              </a:lnSpc>
            </a:pPr>
            <a:r>
              <a:rPr kumimoji="1" lang="ja-JP" altLang="en-US" sz="1800" dirty="0"/>
              <a:t>誰に、何を、語りたいのか、</a:t>
            </a:r>
          </a:p>
          <a:p>
            <a:pPr>
              <a:lnSpc>
                <a:spcPct val="130000"/>
              </a:lnSpc>
            </a:pPr>
            <a:r>
              <a:rPr lang="ja-JP" altLang="en-US" sz="1800" dirty="0"/>
              <a:t>あなた自身が、あなたの希望を理解することが一番大切です。</a:t>
            </a:r>
          </a:p>
          <a:p>
            <a:pPr>
              <a:lnSpc>
                <a:spcPct val="130000"/>
              </a:lnSpc>
            </a:pPr>
            <a:endParaRPr kumimoji="1" lang="en-US" altLang="ja-JP" sz="1800" dirty="0"/>
          </a:p>
          <a:p>
            <a:pPr>
              <a:lnSpc>
                <a:spcPct val="130000"/>
              </a:lnSpc>
            </a:pPr>
            <a:r>
              <a:rPr lang="ja-JP" altLang="en-US" sz="1800" dirty="0"/>
              <a:t>そのうえで、何を、どんな風に作っていったらいいか、</a:t>
            </a:r>
          </a:p>
          <a:p>
            <a:pPr>
              <a:lnSpc>
                <a:spcPct val="130000"/>
              </a:lnSpc>
            </a:pPr>
            <a:r>
              <a:rPr kumimoji="1" lang="ja-JP" altLang="en-US" sz="1800" dirty="0"/>
              <a:t>一緒に考えていきましょう。</a:t>
            </a:r>
            <a:endParaRPr kumimoji="1" lang="en-US" altLang="ja-JP" sz="1800" dirty="0"/>
          </a:p>
        </p:txBody>
      </p:sp>
      <p:pic>
        <p:nvPicPr>
          <p:cNvPr id="6" name="グラフィックス 5" descr="クジャク 枠線">
            <a:extLst>
              <a:ext uri="{FF2B5EF4-FFF2-40B4-BE49-F238E27FC236}">
                <a16:creationId xmlns:a16="http://schemas.microsoft.com/office/drawing/2014/main" id="{B9864A33-3377-CBAF-AD45-1B67ECC2D4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91163" y="2091462"/>
            <a:ext cx="3004022" cy="3004022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1CF7BFC-0A02-4106-88A8-CCC0D94445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144405"/>
            <a:ext cx="8150087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3167A8C-FFEF-4D1B-8459-E2BB5C045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CA3DFBE-30A6-4BDE-9238-14F3652B4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42523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19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1DB0826E-B0C2-BDFA-74B9-7DEDEF66E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4996" y="640080"/>
            <a:ext cx="2714085" cy="765934"/>
          </a:xfrm>
          <a:ln>
            <a:solidFill>
              <a:schemeClr val="accent1">
                <a:shade val="15000"/>
              </a:schemeClr>
            </a:solidFill>
          </a:ln>
        </p:spPr>
        <p:txBody>
          <a:bodyPr/>
          <a:lstStyle/>
          <a:p>
            <a:r>
              <a:rPr lang="en-US" altLang="ja-JP" sz="2000" dirty="0"/>
              <a:t>※</a:t>
            </a:r>
            <a:r>
              <a:rPr lang="ja-JP" altLang="en-US" sz="2000" dirty="0"/>
              <a:t>ユーザーからの</a:t>
            </a:r>
            <a:br>
              <a:rPr lang="ja-JP" altLang="en-US" sz="2000" dirty="0"/>
            </a:br>
            <a:r>
              <a:rPr lang="ja-JP" altLang="en-US" sz="2000" dirty="0"/>
              <a:t>ヒアリング欄</a:t>
            </a:r>
          </a:p>
        </p:txBody>
      </p:sp>
      <p:sp>
        <p:nvSpPr>
          <p:cNvPr id="5" name="図プレースホルダー 4">
            <a:extLst>
              <a:ext uri="{FF2B5EF4-FFF2-40B4-BE49-F238E27FC236}">
                <a16:creationId xmlns:a16="http://schemas.microsoft.com/office/drawing/2014/main" id="{44E824F3-1ECC-C9B0-3EF9-9D08753791F6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r>
              <a:rPr lang="en-US" altLang="ja-JP" dirty="0"/>
              <a:t>※</a:t>
            </a:r>
            <a:r>
              <a:rPr lang="ja-JP" altLang="en-US" dirty="0"/>
              <a:t>既存のホームページの</a:t>
            </a:r>
          </a:p>
          <a:p>
            <a:r>
              <a:rPr lang="ja-JP" altLang="en-US"/>
              <a:t>　全画面を</a:t>
            </a:r>
            <a:r>
              <a:rPr lang="ja-JP" altLang="en-US" dirty="0"/>
              <a:t>貼り付ける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44D657FC-5515-17D1-A1AE-16846D0AE8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34996" y="1710813"/>
            <a:ext cx="2714085" cy="4226213"/>
          </a:xfrm>
          <a:ln>
            <a:solidFill>
              <a:schemeClr val="accent1">
                <a:shade val="15000"/>
              </a:schemeClr>
            </a:solidFill>
          </a:ln>
        </p:spPr>
        <p:txBody>
          <a:bodyPr/>
          <a:lstStyle/>
          <a:p>
            <a:r>
              <a:rPr lang="en-US" altLang="ja-JP" dirty="0"/>
              <a:t>※</a:t>
            </a:r>
            <a:r>
              <a:rPr lang="ja-JP" altLang="en-US" dirty="0"/>
              <a:t>ヒアリング詳細欄</a:t>
            </a:r>
          </a:p>
        </p:txBody>
      </p:sp>
    </p:spTree>
    <p:extLst>
      <p:ext uri="{BB962C8B-B14F-4D97-AF65-F5344CB8AC3E}">
        <p14:creationId xmlns:p14="http://schemas.microsoft.com/office/powerpoint/2010/main" val="2899737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A8107A6-537E-CFB1-8D4E-56041DCD20A8}"/>
              </a:ext>
            </a:extLst>
          </p:cNvPr>
          <p:cNvSpPr txBox="1"/>
          <p:nvPr/>
        </p:nvSpPr>
        <p:spPr>
          <a:xfrm>
            <a:off x="4396508" y="3059668"/>
            <a:ext cx="4174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※</a:t>
            </a:r>
            <a:r>
              <a:rPr kumimoji="1" lang="ja-JP" altLang="en-US" dirty="0"/>
              <a:t>こちらからの条件など</a:t>
            </a:r>
          </a:p>
        </p:txBody>
      </p:sp>
    </p:spTree>
    <p:extLst>
      <p:ext uri="{BB962C8B-B14F-4D97-AF65-F5344CB8AC3E}">
        <p14:creationId xmlns:p14="http://schemas.microsoft.com/office/powerpoint/2010/main" val="1894895215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AnalogousFromRegularSeed_2SEEDS">
      <a:dk1>
        <a:srgbClr val="000000"/>
      </a:dk1>
      <a:lt1>
        <a:srgbClr val="FFFFFF"/>
      </a:lt1>
      <a:dk2>
        <a:srgbClr val="1B2F2E"/>
      </a:dk2>
      <a:lt2>
        <a:srgbClr val="F3F1F0"/>
      </a:lt2>
      <a:accent1>
        <a:srgbClr val="3B9EB1"/>
      </a:accent1>
      <a:accent2>
        <a:srgbClr val="46B196"/>
      </a:accent2>
      <a:accent3>
        <a:srgbClr val="4D7EC3"/>
      </a:accent3>
      <a:accent4>
        <a:srgbClr val="B13B3E"/>
      </a:accent4>
      <a:accent5>
        <a:srgbClr val="C37B4D"/>
      </a:accent5>
      <a:accent6>
        <a:srgbClr val="B19A3B"/>
      </a:accent6>
      <a:hlink>
        <a:srgbClr val="C05944"/>
      </a:hlink>
      <a:folHlink>
        <a:srgbClr val="7F7F7F"/>
      </a:folHlink>
    </a:clrScheme>
    <a:fontScheme name="Custom 7">
      <a:majorFont>
        <a:latin typeface="Yu Gothic Light"/>
        <a:ea typeface=""/>
        <a:cs typeface=""/>
      </a:majorFont>
      <a:minorFont>
        <a:latin typeface="Yu Gothic Medium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169</Words>
  <Application>Microsoft Office PowerPoint</Application>
  <PresentationFormat>ワイド画面</PresentationFormat>
  <Paragraphs>21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Yu Gothic Light</vt:lpstr>
      <vt:lpstr>Yu Gothic Medium</vt:lpstr>
      <vt:lpstr>Corbel</vt:lpstr>
      <vt:lpstr>ShojiVTI</vt:lpstr>
      <vt:lpstr>××社様 ホームページ 改修に当たって</vt:lpstr>
      <vt:lpstr>あなたの 気持ち</vt:lpstr>
      <vt:lpstr>PowerPoint プレゼンテーション</vt:lpstr>
      <vt:lpstr>※ユーザーからの ヒアリング欄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堀田聡美</dc:creator>
  <cp:lastModifiedBy>堀田聡美</cp:lastModifiedBy>
  <cp:revision>1</cp:revision>
  <dcterms:created xsi:type="dcterms:W3CDTF">2024-12-28T08:25:22Z</dcterms:created>
  <dcterms:modified xsi:type="dcterms:W3CDTF">2024-12-28T08:40:32Z</dcterms:modified>
</cp:coreProperties>
</file>